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3" r:id="rId3"/>
    <p:sldId id="274" r:id="rId4"/>
    <p:sldId id="277" r:id="rId5"/>
    <p:sldId id="278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21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Quelle est la règle ?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86A3748-466D-4FF8-8EAD-E2ED20BFE2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092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B95D587-C94C-42DD-B801-81DAA831AD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FEFCA7EC-7765-40B3-BD45-18E243B3CA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105" y="1102325"/>
            <a:ext cx="10198153" cy="4724829"/>
          </a:xfrm>
          <a:ln w="57150">
            <a:solidFill>
              <a:srgbClr val="0070C0"/>
            </a:solidFill>
          </a:ln>
        </p:spPr>
        <p:txBody>
          <a:bodyPr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fr-FR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Ils ont déposé ton sac de sport là </a:t>
            </a:r>
            <a:r>
              <a:rPr lang="fr-FR" b="1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où</a:t>
            </a:r>
            <a:r>
              <a:rPr lang="fr-FR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sont les vestiaires. Ils sont là.</a:t>
            </a:r>
          </a:p>
          <a:p>
            <a:pPr>
              <a:lnSpc>
                <a:spcPct val="150000"/>
              </a:lnSpc>
            </a:pPr>
            <a:r>
              <a:rPr lang="fr-FR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P</a:t>
            </a:r>
            <a:r>
              <a:rPr lang="fr-FR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ar </a:t>
            </a:r>
            <a:r>
              <a:rPr lang="fr-FR" b="1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où</a:t>
            </a:r>
            <a:r>
              <a:rPr lang="fr-FR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es-tu passé pour arriver ici avant moi ? Il est passé là.</a:t>
            </a:r>
          </a:p>
          <a:p>
            <a:pPr>
              <a:lnSpc>
                <a:spcPct val="150000"/>
              </a:lnSpc>
            </a:pPr>
            <a:r>
              <a:rPr lang="fr-FR" sz="28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C’est le moment </a:t>
            </a:r>
            <a:r>
              <a:rPr lang="fr-FR" sz="2800" b="1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où</a:t>
            </a:r>
            <a:r>
              <a:rPr lang="fr-FR" sz="28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les parents arrivent. Ils arrivent à ce moment-là.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2091194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4FF91993-4AC0-4734-8448-6581872A59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A35220E-876C-4812-AF5D-277C778BA2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F376CD80-4E65-4822-A0BF-722966D8BD4F}"/>
              </a:ext>
            </a:extLst>
          </p:cNvPr>
          <p:cNvSpPr txBox="1">
            <a:spLocks/>
          </p:cNvSpPr>
          <p:nvPr/>
        </p:nvSpPr>
        <p:spPr>
          <a:xfrm>
            <a:off x="684105" y="1102325"/>
            <a:ext cx="10198153" cy="4724829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fr-FR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fr-FR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Ils ont déposé ton sac de sport là </a:t>
            </a:r>
            <a:r>
              <a:rPr lang="fr-FR" b="1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où</a:t>
            </a:r>
            <a:r>
              <a:rPr lang="fr-FR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sont les vestiaires. </a:t>
            </a:r>
            <a:r>
              <a:rPr lang="fr-FR" kern="50" dirty="0">
                <a:solidFill>
                  <a:srgbClr val="FF0000"/>
                </a:solidFill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Ils sont là.</a:t>
            </a:r>
          </a:p>
          <a:p>
            <a:pPr>
              <a:lnSpc>
                <a:spcPct val="150000"/>
              </a:lnSpc>
            </a:pPr>
            <a:r>
              <a:rPr lang="fr-FR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P</a:t>
            </a:r>
            <a:r>
              <a:rPr lang="fr-FR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ar </a:t>
            </a:r>
            <a:r>
              <a:rPr lang="fr-FR" b="1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où</a:t>
            </a:r>
            <a:r>
              <a:rPr lang="fr-FR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es-tu passé pour arriver ici avant moi ? </a:t>
            </a:r>
            <a:r>
              <a:rPr lang="fr-FR" kern="50" dirty="0">
                <a:solidFill>
                  <a:srgbClr val="FF0000"/>
                </a:solidFill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Il est passé là.</a:t>
            </a:r>
          </a:p>
          <a:p>
            <a:pPr>
              <a:lnSpc>
                <a:spcPct val="150000"/>
              </a:lnSpc>
            </a:pPr>
            <a:r>
              <a:rPr lang="fr-FR" sz="28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C’est le moment </a:t>
            </a:r>
            <a:r>
              <a:rPr lang="fr-FR" sz="2800" b="1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où</a:t>
            </a:r>
            <a:r>
              <a:rPr lang="fr-FR" sz="28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les parents arrivent. Ils arrivent </a:t>
            </a:r>
            <a:r>
              <a:rPr lang="fr-FR" sz="2800" kern="50" dirty="0">
                <a:solidFill>
                  <a:srgbClr val="FF0000"/>
                </a:solidFill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à ce moment-là.</a:t>
            </a:r>
            <a:endParaRPr lang="fr-FR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017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2B00A13F-1D7C-4D87-898E-CAE90C8AB9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C2BE67F1-4EF7-4842-AB35-51BD58D876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8667F57-B955-421A-B558-4AB1EB7DAF44}"/>
              </a:ext>
            </a:extLst>
          </p:cNvPr>
          <p:cNvSpPr/>
          <p:nvPr/>
        </p:nvSpPr>
        <p:spPr>
          <a:xfrm>
            <a:off x="2861223" y="1401523"/>
            <a:ext cx="5691537" cy="3698015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10BB5B4-1A7F-4E9E-9B48-6929C77DF0E4}"/>
              </a:ext>
            </a:extLst>
          </p:cNvPr>
          <p:cNvSpPr txBox="1"/>
          <p:nvPr/>
        </p:nvSpPr>
        <p:spPr>
          <a:xfrm>
            <a:off x="2938582" y="1586547"/>
            <a:ext cx="5536823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/>
              <a:t>où</a:t>
            </a:r>
            <a:r>
              <a:rPr lang="fr-FR" sz="3200" b="1" dirty="0"/>
              <a:t> </a:t>
            </a:r>
            <a:r>
              <a:rPr lang="fr-FR" sz="3200" dirty="0"/>
              <a:t>= adverbe ou pronom qui indique le lieu ou le temps</a:t>
            </a:r>
            <a:endParaRPr lang="fr-FR" sz="2400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52D9AA5-926F-4CCC-BE7A-002AB1F83764}"/>
              </a:ext>
            </a:extLst>
          </p:cNvPr>
          <p:cNvSpPr txBox="1"/>
          <p:nvPr/>
        </p:nvSpPr>
        <p:spPr>
          <a:xfrm>
            <a:off x="2938582" y="3033455"/>
            <a:ext cx="55368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Je cherche </a:t>
            </a:r>
            <a:r>
              <a:rPr lang="fr-FR" sz="3200" dirty="0">
                <a:solidFill>
                  <a:srgbClr val="00B0F0"/>
                </a:solidFill>
              </a:rPr>
              <a:t>où</a:t>
            </a:r>
            <a:r>
              <a:rPr lang="fr-FR" sz="3200" dirty="0"/>
              <a:t> est mon chocolat.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8ECA98AF-E99F-4730-8D89-164AC8B9FE2D}"/>
              </a:ext>
            </a:extLst>
          </p:cNvPr>
          <p:cNvCxnSpPr>
            <a:cxnSpLocks/>
          </p:cNvCxnSpPr>
          <p:nvPr/>
        </p:nvCxnSpPr>
        <p:spPr>
          <a:xfrm>
            <a:off x="6002215" y="3538728"/>
            <a:ext cx="232117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" name="Flèche : quatre pointes 12">
            <a:extLst>
              <a:ext uri="{FF2B5EF4-FFF2-40B4-BE49-F238E27FC236}">
                <a16:creationId xmlns:a16="http://schemas.microsoft.com/office/drawing/2014/main" id="{99713F49-FAE0-4AC9-A5F8-2F2A340F538C}"/>
              </a:ext>
            </a:extLst>
          </p:cNvPr>
          <p:cNvSpPr/>
          <p:nvPr/>
        </p:nvSpPr>
        <p:spPr>
          <a:xfrm>
            <a:off x="4763354" y="3618230"/>
            <a:ext cx="738553" cy="726831"/>
          </a:xfrm>
          <a:prstGeom prst="quadArrow">
            <a:avLst>
              <a:gd name="adj1" fmla="val 12822"/>
              <a:gd name="adj2" fmla="val 16048"/>
              <a:gd name="adj3" fmla="val 12823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61CFA97D-0C81-4688-8DEC-10541B3E388A}"/>
              </a:ext>
            </a:extLst>
          </p:cNvPr>
          <p:cNvSpPr txBox="1"/>
          <p:nvPr/>
        </p:nvSpPr>
        <p:spPr>
          <a:xfrm>
            <a:off x="6002215" y="4354459"/>
            <a:ext cx="19811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B050"/>
                </a:solidFill>
              </a:rPr>
              <a:t>Il est là. </a:t>
            </a:r>
          </a:p>
        </p:txBody>
      </p:sp>
    </p:spTree>
    <p:extLst>
      <p:ext uri="{BB962C8B-B14F-4D97-AF65-F5344CB8AC3E}">
        <p14:creationId xmlns:p14="http://schemas.microsoft.com/office/powerpoint/2010/main" val="2345180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/>
              <a:t>Je m’entraine :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7" name="Espace réservé du contenu 2">
            <a:extLst>
              <a:ext uri="{FF2B5EF4-FFF2-40B4-BE49-F238E27FC236}">
                <a16:creationId xmlns:a16="http://schemas.microsoft.com/office/drawing/2014/main" id="{3E6AE41C-D2C4-4542-9AFE-47D7180D6D0F}"/>
              </a:ext>
            </a:extLst>
          </p:cNvPr>
          <p:cNvSpPr txBox="1">
            <a:spLocks/>
          </p:cNvSpPr>
          <p:nvPr/>
        </p:nvSpPr>
        <p:spPr>
          <a:xfrm>
            <a:off x="838200" y="1480366"/>
            <a:ext cx="10515600" cy="5284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endParaRPr lang="fr-FR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A743F966-251A-498A-8348-52C0E05B66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D9D4582-474E-4610-AAA0-436EF3449C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EB2295FC-9596-471D-A801-C8856400A2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42815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Où _______ - tu si vite ? 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Le chien a repéré où ________se cache.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C’est le moment où _____________ . </a:t>
            </a:r>
          </a:p>
          <a:p>
            <a:pPr marL="0" indent="0" algn="ctr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5659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171</Words>
  <Application>Microsoft Office PowerPoint</Application>
  <PresentationFormat>Grand écran</PresentationFormat>
  <Paragraphs>23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Liberation Serif</vt:lpstr>
      <vt:lpstr>Thème Office</vt:lpstr>
      <vt:lpstr>Quelle est la règle ? </vt:lpstr>
      <vt:lpstr>Quelle est la règle ? </vt:lpstr>
      <vt:lpstr>Quelle est la règle ? </vt:lpstr>
      <vt:lpstr>La règle : </vt:lpstr>
      <vt:lpstr>Je m’entraine 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19</cp:revision>
  <dcterms:created xsi:type="dcterms:W3CDTF">2021-07-17T07:25:24Z</dcterms:created>
  <dcterms:modified xsi:type="dcterms:W3CDTF">2021-12-12T20:26:30Z</dcterms:modified>
</cp:coreProperties>
</file>